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13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13 сентября 2023 г.</a:t>
            </a: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7-12 м/с. Температура воздуха ночью 10-12, днем 21-23 тепла.</a:t>
            </a:r>
            <a:r>
              <a:rPr lang="ru-RU" sz="1200" dirty="0"/>
              <a:t>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14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14 сентября 2023 г.</a:t>
            </a:r>
          </a:p>
          <a:p>
            <a:pPr lvl="0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8-10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Балгазынов К А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16768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3535</cp:revision>
  <cp:lastPrinted>2021-07-01T03:56:27Z</cp:lastPrinted>
  <dcterms:created xsi:type="dcterms:W3CDTF">2018-03-27T06:03:00Z</dcterms:created>
  <dcterms:modified xsi:type="dcterms:W3CDTF">2023-09-12T06:31:53Z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