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27357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м/с. Температура воздуха ночью 8-10°, днем 17-19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7-9°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660" y="221591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79153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21129</TotalTime>
  <Words>644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3044</cp:revision>
  <cp:lastPrinted>2021-10-18T15:52:53Z</cp:lastPrinted>
  <dcterms:created xsi:type="dcterms:W3CDTF">2018-03-27T06:03:00Z</dcterms:created>
  <dcterms:modified xsi:type="dcterms:W3CDTF">2023-09-12T07:14:44Z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