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5546238"/>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түстік-батыстан жел соғады, күші 9-14 м/с</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10</a:t>
            </a:r>
            <a:r>
              <a:rPr lang="kk-KZ" sz="1200" dirty="0" smtClean="0">
                <a:latin typeface="Times New Roman" pitchFamily="18" charset="0"/>
                <a:cs typeface="Times New Roman" pitchFamily="18" charset="0"/>
              </a:rPr>
              <a:t>-12</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13</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Солтүстікке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a:latin typeface="Times New Roman" pitchFamily="18" charset="0"/>
                <a:cs typeface="Times New Roman" pitchFamily="18" charset="0"/>
              </a:rPr>
              <a:t>9</a:t>
            </a:r>
            <a:r>
              <a:rPr lang="ru-RU" sz="1200" dirty="0" smtClean="0">
                <a:latin typeface="Times New Roman" pitchFamily="18" charset="0"/>
                <a:cs typeface="Times New Roman" pitchFamily="18" charset="0"/>
              </a:rPr>
              <a:t>-11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a:t>
            </a:r>
            <a:r>
              <a:rPr lang="kk-KZ" altLang="ru-RU" sz="1200" b="1" dirty="0" smtClean="0">
                <a:latin typeface="Times New Roman" panose="02020603050405020304" pitchFamily="18" charset="0"/>
                <a:cs typeface="Times New Roman" panose="02020603050405020304" pitchFamily="18" charset="0"/>
              </a:rPr>
              <a:t> қыркүйек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08686241"/>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Полянская А.А.</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17074</TotalTime>
  <Words>484</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3056</cp:revision>
  <cp:lastPrinted>2021-07-01T07:38:07Z</cp:lastPrinted>
  <dcterms:created xsi:type="dcterms:W3CDTF">2018-03-27T06:03:00Z</dcterms:created>
  <dcterms:modified xsi:type="dcterms:W3CDTF">2023-09-12T06:05:20Z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