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77"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346425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255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29329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66383">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1060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0,099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152">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0,034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12</a:t>
            </a:r>
            <a:r>
              <a:rPr lang="kk-KZ" altLang="ru-RU" sz="1200" b="1" dirty="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13</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12</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13</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түнде және таңертең жаңбыр</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ауыспалы, күші 7-12 </a:t>
            </a:r>
            <a:r>
              <a:rPr lang="kk-KZ" sz="1100" dirty="0">
                <a:solidFill>
                  <a:prstClr val="black"/>
                </a:solidFill>
                <a:latin typeface="Times New Roman" pitchFamily="18" charset="0"/>
                <a:cs typeface="Times New Roman" pitchFamily="18" charset="0"/>
              </a:rPr>
              <a:t>м/с. Ауа температурасы түнде 15-17, күндіз 21-23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14 </a:t>
            </a:r>
            <a:r>
              <a:rPr lang="kk-KZ" sz="1100" b="1" dirty="0">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13</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14</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22882</TotalTime>
  <Words>625</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2989</cp:revision>
  <cp:lastPrinted>2021-07-01T07:38:07Z</cp:lastPrinted>
  <dcterms:created xsi:type="dcterms:W3CDTF">2018-03-27T06:03:00Z</dcterms:created>
  <dcterms:modified xsi:type="dcterms:W3CDTF">2023-09-12T07:53:38Z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