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97" d="100"/>
          <a:sy n="97" d="100"/>
        </p:scale>
        <p:origin x="77" y="6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71886657"/>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6114057"/>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en-US" sz="1100" b="0" i="0" u="none" strike="noStrike" dirty="0">
                          <a:solidFill>
                            <a:srgbClr val="000000"/>
                          </a:solidFill>
                          <a:effectLst/>
                          <a:latin typeface="Times New Roman" pitchFamily="18" charset="0"/>
                          <a:cs typeface="Times New Roman" pitchFamily="18" charset="0"/>
                        </a:rPr>
                        <a:t>,</a:t>
                      </a:r>
                      <a:r>
                        <a:rPr lang="kk-KZ" sz="1100" b="0" i="0" u="none" strike="noStrike" dirty="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itchFamily="18" charset="0"/>
                          <a:cs typeface="Times New Roman" pitchFamily="18" charset="0"/>
                        </a:rPr>
                        <a:t>0</a:t>
                      </a:r>
                      <a:r>
                        <a:rPr lang="kk-KZ" sz="1200" b="0" i="0" u="none" strike="noStrike" dirty="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345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12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677656"/>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12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13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a:t>
            </a:r>
            <a:r>
              <a:rPr lang="kk-KZ" altLang="ru-RU" sz="1200" dirty="0">
                <a:latin typeface="Times New Roman" pitchFamily="18" charset="0"/>
                <a:cs typeface="Times New Roman" pitchFamily="18" charset="0"/>
              </a:rPr>
              <a:t>, күндіз жаңбыр, найзағай. Түнде және таңертең тұман. Оңтүстік-батыс, оңтүстіктен жел соғады, күші түнде 0-5, күндіз 5-10 м/с. Ауа температурасы түнде 12-14, күндіз 22-24 жылы.</a:t>
            </a:r>
            <a:endParaRPr lang="ru-RU" altLang="ru-RU" sz="1200" b="1" dirty="0">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14  </a:t>
            </a:r>
            <a:r>
              <a:rPr lang="kk-KZ" altLang="ru-RU" sz="1200" b="1" dirty="0">
                <a:latin typeface="Times New Roman" pitchFamily="18" charset="0"/>
                <a:cs typeface="Times New Roman" pitchFamily="18" charset="0"/>
              </a:rPr>
              <a:t>қыркүйек</a:t>
            </a:r>
          </a:p>
          <a:p>
            <a:pPr algn="ctr"/>
            <a:r>
              <a:rPr lang="ru-RU" altLang="ru-RU" sz="1200" b="1" dirty="0">
                <a:latin typeface="Times New Roman" pitchFamily="18" charset="0"/>
                <a:cs typeface="Times New Roman" pitchFamily="18" charset="0"/>
              </a:rPr>
              <a:t>13 </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14  </a:t>
            </a:r>
            <a:r>
              <a:rPr lang="kk-KZ" altLang="ru-RU" sz="1200" b="1" dirty="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жауын-шашынсыз. </a:t>
            </a:r>
            <a:r>
              <a:rPr lang="kk-KZ" altLang="ru-RU" sz="1200" dirty="0">
                <a:latin typeface="Times New Roman" pitchFamily="18" charset="0"/>
                <a:cs typeface="Times New Roman" pitchFamily="18" charset="0"/>
              </a:rPr>
              <a:t>Түнде және таңертең тұман. Оңтүстік-шығыстан жел соғады,  күші 1-6 м/с. Ауа температурасы  12-14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01406" y="2409825"/>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i="1" dirty="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Капанова</a:t>
            </a:r>
            <a:r>
              <a:rPr lang="ru-RU" altLang="ru-RU" sz="1200" b="1" i="1">
                <a:solidFill>
                  <a:srgbClr val="000000"/>
                </a:solidFill>
                <a:latin typeface="Times New Roman" pitchFamily="18" charset="0"/>
                <a:cs typeface="Times New Roman" pitchFamily="18" charset="0"/>
              </a:rPr>
              <a:t> К.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17888</TotalTime>
  <Words>631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3136</cp:revision>
  <cp:lastPrinted>2023-02-06T06:57:51Z</cp:lastPrinted>
  <dcterms:created xsi:type="dcterms:W3CDTF">2018-03-27T06:03:00Z</dcterms:created>
  <dcterms:modified xsi:type="dcterms:W3CDTF">2023-09-12T07:21:29Z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