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7" d="100"/>
          <a:sy n="97" d="100"/>
        </p:scale>
        <p:origin x="77" y="6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72836892"/>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№2</a:t>
                      </a:r>
                      <a:r>
                        <a:rPr lang="en-US" altLang="x-none" sz="1600" b="1" i="1" dirty="0">
                          <a:solidFill>
                            <a:srgbClr val="002060"/>
                          </a:solidFill>
                          <a:latin typeface="Times New Roman" panose="02020603050405020304" pitchFamily="18" charset="0"/>
                          <a:cs typeface="Times New Roman" panose="02020603050405020304" pitchFamily="18" charset="0"/>
                        </a:rPr>
                        <a:t>5</a:t>
                      </a:r>
                      <a:r>
                        <a:rPr lang="ru-RU" altLang="x-none" sz="1600" b="1" i="1" dirty="0">
                          <a:solidFill>
                            <a:srgbClr val="002060"/>
                          </a:solidFill>
                          <a:latin typeface="Times New Roman" panose="02020603050405020304" pitchFamily="18" charset="0"/>
                          <a:cs typeface="Times New Roman" panose="02020603050405020304" pitchFamily="18" charset="0"/>
                        </a:rPr>
                        <a:t>5</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12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774943427"/>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anose="02020603050405020304" pitchFamily="18" charset="0"/>
                          <a:cs typeface="Times New Roman" panose="02020603050405020304" pitchFamily="18" charset="0"/>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anose="02020603050405020304" pitchFamily="18" charset="0"/>
                          <a:cs typeface="Times New Roman" panose="02020603050405020304" pitchFamily="18" charset="0"/>
                        </a:rPr>
                        <a:t>0.091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anose="02020603050405020304" pitchFamily="18" charset="0"/>
                          <a:cs typeface="Times New Roman" panose="02020603050405020304" pitchFamily="18" charset="0"/>
                        </a:rPr>
                        <a:t>128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anose="02020603050405020304" pitchFamily="18" charset="0"/>
                          <a:cs typeface="Times New Roman" panose="02020603050405020304" pitchFamily="18" charset="0"/>
                        </a:rPr>
                        <a:t>0.426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anose="02020603050405020304" pitchFamily="18" charset="0"/>
                          <a:cs typeface="Times New Roman" panose="02020603050405020304" pitchFamily="18" charset="0"/>
                        </a:rPr>
                        <a:t>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anose="02020603050405020304" pitchFamily="18" charset="0"/>
                          <a:cs typeface="Times New Roman" panose="02020603050405020304" pitchFamily="18" charset="0"/>
                        </a:rPr>
                        <a:t>0.072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anose="02020603050405020304" pitchFamily="18" charset="0"/>
                          <a:cs typeface="Times New Roman" panose="02020603050405020304" pitchFamily="18" charset="0"/>
                        </a:rPr>
                        <a:t>552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anose="02020603050405020304" pitchFamily="18" charset="0"/>
                          <a:cs typeface="Times New Roman" panose="02020603050405020304" pitchFamily="18" charset="0"/>
                        </a:rPr>
                        <a:t>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anose="02020603050405020304" pitchFamily="18" charset="0"/>
                          <a:cs typeface="Times New Roman" panose="02020603050405020304" pitchFamily="18" charset="0"/>
                        </a:rPr>
                        <a:t>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anose="02020603050405020304" pitchFamily="18" charset="0"/>
                          <a:cs typeface="Times New Roman" panose="02020603050405020304" pitchFamily="18" charset="0"/>
                        </a:rPr>
                        <a:t>0.133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anose="02020603050405020304" pitchFamily="18" charset="0"/>
                          <a:cs typeface="Times New Roman" panose="02020603050405020304" pitchFamily="18" charset="0"/>
                        </a:rPr>
                        <a:t>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anose="02020603050405020304" pitchFamily="18" charset="0"/>
                          <a:cs typeface="Times New Roman" panose="02020603050405020304" pitchFamily="18" charset="0"/>
                        </a:rPr>
                        <a:t>0.049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390426345"/>
              </p:ext>
            </p:extLst>
          </p:nvPr>
        </p:nvGraphicFramePr>
        <p:xfrm>
          <a:off x="4973638" y="6392863"/>
          <a:ext cx="4787899" cy="608749"/>
        </p:xfrm>
        <a:graphic>
          <a:graphicData uri="http://schemas.openxmlformats.org/drawingml/2006/table">
            <a:tbl>
              <a:tblPr/>
              <a:tblGrid>
                <a:gridCol w="4787899">
                  <a:extLst>
                    <a:ext uri="{9D8B030D-6E8A-4147-A177-3AD203B41FA5}">
                      <a16:colId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95317">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12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a:t>
            </a:r>
            <a:r>
              <a:rPr lang="ru-RU" altLang="ru-RU" sz="1200" b="1" dirty="0">
                <a:latin typeface="Times New Roman" panose="02020603050405020304" pitchFamily="18" charset="0"/>
                <a:cs typeface="Times New Roman" panose="02020603050405020304" pitchFamily="18" charset="0"/>
              </a:rPr>
              <a:t> 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13 қыркүйекке 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12 </a:t>
            </a:r>
            <a:r>
              <a:rPr lang="ru-RU" altLang="ru-RU" sz="1200" b="1" dirty="0" err="1">
                <a:solidFill>
                  <a:srgbClr val="000000"/>
                </a:solidFill>
                <a:latin typeface="Times New Roman" panose="02020603050405020304" pitchFamily="18" charset="0"/>
                <a:cs typeface="Times New Roman" panose="02020603050405020304" pitchFamily="18" charset="0"/>
              </a:rPr>
              <a:t>қыркүйек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13 қыркүйек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a:solidFill>
                  <a:srgbClr val="000000"/>
                </a:solidFill>
                <a:latin typeface="Times New Roman" panose="02020603050405020304" pitchFamily="18" charset="0"/>
                <a:cs typeface="Times New Roman" panose="02020603050405020304" pitchFamily="18" charset="0"/>
                <a:sym typeface="+mn-ea"/>
              </a:rPr>
              <a:t>солтүстік-батыстан 9-14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a:solidFill>
                  <a:srgbClr val="000000"/>
                </a:solidFill>
                <a:latin typeface="Times New Roman" panose="02020603050405020304" pitchFamily="18" charset="0"/>
                <a:cs typeface="Times New Roman" panose="02020603050405020304" pitchFamily="18" charset="0"/>
                <a:sym typeface="+mn-ea"/>
              </a:rPr>
              <a:t>9-11,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a:solidFill>
                  <a:srgbClr val="000000"/>
                </a:solidFill>
                <a:latin typeface="Times New Roman" panose="02020603050405020304" pitchFamily="18" charset="0"/>
                <a:cs typeface="Times New Roman" panose="02020603050405020304" pitchFamily="18" charset="0"/>
                <a:sym typeface="+mn-ea"/>
              </a:rPr>
              <a:t>22-24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14 қыркүйекке </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13 </a:t>
            </a:r>
            <a:r>
              <a:rPr lang="ru-RU" altLang="ru-RU" sz="1200" b="1" dirty="0" err="1">
                <a:solidFill>
                  <a:srgbClr val="000000"/>
                </a:solidFill>
                <a:latin typeface="Times New Roman" panose="02020603050405020304" pitchFamily="18" charset="0"/>
                <a:cs typeface="Times New Roman" panose="02020603050405020304" pitchFamily="18" charset="0"/>
              </a:rPr>
              <a:t>қыркүйек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14 қыркүйек </a:t>
            </a:r>
            <a:r>
              <a:rPr lang="ru-RU" altLang="ru-RU" sz="1200" b="1" dirty="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a:solidFill>
                  <a:srgbClr val="000000"/>
                </a:solidFill>
                <a:latin typeface="Times New Roman" panose="02020603050405020304" pitchFamily="18" charset="0"/>
                <a:cs typeface="Times New Roman" panose="02020603050405020304" pitchFamily="18" charset="0"/>
                <a:sym typeface="+mn-ea"/>
              </a:rPr>
              <a:t>солтүстік-батыстан 5-10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a:solidFill>
                  <a:srgbClr val="000000"/>
                </a:solidFill>
                <a:latin typeface="Times New Roman" panose="02020603050405020304" pitchFamily="18" charset="0"/>
                <a:cs typeface="Times New Roman" panose="02020603050405020304" pitchFamily="18" charset="0"/>
                <a:sym typeface="+mn-ea"/>
              </a:rPr>
              <a:t>8-10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2023 </a:t>
            </a:r>
            <a:r>
              <a:rPr lang="ru-RU" sz="1200" dirty="0" err="1">
                <a:solidFill>
                  <a:schemeClr val="tx1"/>
                </a:solidFill>
                <a:latin typeface="Times New Roman" pitchFamily="18" charset="0"/>
                <a:cs typeface="Times New Roman" pitchFamily="18" charset="0"/>
              </a:rPr>
              <a:t>жылдың </a:t>
            </a:r>
            <a:r>
              <a:rPr lang="ru-RU" sz="1200" dirty="0">
                <a:solidFill>
                  <a:schemeClr val="tx1"/>
                </a:solidFill>
                <a:latin typeface="Times New Roman" pitchFamily="18" charset="0"/>
                <a:cs typeface="Times New Roman" pitchFamily="18" charset="0"/>
              </a:rPr>
              <a:t>13 </a:t>
            </a:r>
            <a:r>
              <a:rPr lang="ru-RU" sz="1200" dirty="0" err="1">
                <a:solidFill>
                  <a:schemeClr val="tx1"/>
                </a:solidFill>
                <a:latin typeface="Times New Roman" pitchFamily="18" charset="0"/>
                <a:cs typeface="Times New Roman" pitchFamily="18" charset="0"/>
              </a:rPr>
              <a:t>қыркүйек</a:t>
            </a:r>
            <a:r>
              <a:rPr lang="ru-RU" sz="1200" dirty="0">
                <a:solidFill>
                  <a:schemeClr val="tx1"/>
                </a:solidFill>
                <a:latin typeface="Times New Roman" pitchFamily="18" charset="0"/>
                <a:cs typeface="Times New Roman" pitchFamily="18" charset="0"/>
              </a:rPr>
              <a:t>, </a:t>
            </a:r>
            <a:r>
              <a:rPr lang="kk-KZ" sz="1200" dirty="0">
                <a:solidFill>
                  <a:schemeClr val="tx1"/>
                </a:solidFill>
                <a:latin typeface="Times New Roman" pitchFamily="18" charset="0"/>
                <a:cs typeface="Times New Roman" pitchFamily="18" charset="0"/>
              </a:rPr>
              <a:t>14 қыркүйекке </a:t>
            </a:r>
            <a:r>
              <a:rPr lang="ru-RU" sz="1200" dirty="0" err="1">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 Садуакасов М.</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14591</TotalTime>
  <Words>588</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2870</cp:revision>
  <cp:lastPrinted>2021-07-01T07:38:07Z</cp:lastPrinted>
  <dcterms:created xsi:type="dcterms:W3CDTF">2018-03-27T06:03:00Z</dcterms:created>
  <dcterms:modified xsi:type="dcterms:W3CDTF">2023-09-12T07:16:59Z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