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4308264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№255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12 </a:t>
            </a:r>
            <a:r>
              <a:rPr lang="ru-RU" altLang="ru-RU" sz="1200" b="1" dirty="0" err="1" smtClean="0">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38992"/>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12 </a:t>
            </a:r>
            <a:r>
              <a:rPr lang="kk-KZ" altLang="ru-RU" sz="1200" b="1" dirty="0">
                <a:latin typeface="Times New Roman" pitchFamily="18" charset="0"/>
                <a:cs typeface="Times New Roman" pitchFamily="18" charset="0"/>
              </a:rPr>
              <a:t>қыркүйек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жаңбыр. Оңтүстік-батыстан </a:t>
            </a:r>
            <a:r>
              <a:rPr lang="kk-KZ" sz="1200" dirty="0">
                <a:solidFill>
                  <a:prstClr val="black"/>
                </a:solidFill>
                <a:latin typeface="Times New Roman" panose="02020603050405020304" pitchFamily="18" charset="0"/>
                <a:cs typeface="Times New Roman" panose="02020603050405020304" pitchFamily="18" charset="0"/>
              </a:rPr>
              <a:t>жел соғады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8-10°, күндіз 17-19°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endParaRPr lang="ru-RU" altLang="ru-RU" sz="12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14 </a:t>
            </a:r>
            <a:r>
              <a:rPr lang="ru-RU" altLang="ru-RU" sz="1200" b="1" dirty="0" err="1">
                <a:latin typeface="Times New Roman" pitchFamily="18" charset="0"/>
                <a:cs typeface="Times New Roman"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smtClean="0">
                <a:latin typeface="Times New Roman" panose="02020603050405020304" pitchFamily="18" charset="0"/>
                <a:cs typeface="Times New Roman" panose="02020603050405020304" pitchFamily="18" charset="0"/>
              </a:rPr>
              <a:t>13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14</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Оңтүстік-батыстан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7-9°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44851" y="228542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14121185"/>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0,422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Н.М.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20086</TotalTime>
  <Words>603</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3035</cp:revision>
  <cp:lastPrinted>2021-07-01T03:56:27Z</cp:lastPrinted>
  <dcterms:created xsi:type="dcterms:W3CDTF">2018-03-27T06:03:00Z</dcterms:created>
  <dcterms:modified xsi:type="dcterms:W3CDTF">2023-09-12T07:14:35Z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