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197295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утром и днем дождь. Ветер северо-западный 5-10 м/с. Температура воздуха ночью 5-7, днем 11-13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северо-западный 5-10 м/с. Температура воздуха 6-8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7006202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17267</TotalTime>
  <Words>642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3043</cp:revision>
  <cp:lastPrinted>2021-07-01T03:56:27Z</cp:lastPrinted>
  <dcterms:created xsi:type="dcterms:W3CDTF">2018-03-27T06:03:00Z</dcterms:created>
  <dcterms:modified xsi:type="dcterms:W3CDTF">2023-09-13T06:48:42Z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