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216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103424144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№256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сентября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6" y="380411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сентября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/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дождь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юго-западный 7-12 м/с.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5-7°,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11-13°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2023 г.</a:t>
            </a: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дождь.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юго-западный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3-8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5-7°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32244" y="2507758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30589" y="3496985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5133313"/>
              </p:ext>
            </p:extLst>
          </p:nvPr>
        </p:nvGraphicFramePr>
        <p:xfrm>
          <a:off x="5019694" y="425346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729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0,146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1298" y="59726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 Д.А.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Эрнст Л.В.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18228</TotalTime>
  <Words>584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КЛ Воздух</cp:lastModifiedBy>
  <cp:revision>2838</cp:revision>
  <cp:lastPrinted>2021-10-14T11:15:53Z</cp:lastPrinted>
  <dcterms:created xsi:type="dcterms:W3CDTF">2018-03-27T06:03:00Z</dcterms:created>
  <dcterms:modified xsi:type="dcterms:W3CDTF">2023-09-13T06:02:30Z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