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50" d="100"/>
          <a:sy n="150" d="100"/>
        </p:scale>
        <p:origin x="-4080" y="-139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4D0B99-59BC-4747-BF20-43457C4E3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30967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15DCB-46E0-401F-888D-E9BEDAF45C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AA8D4-F1D1-4FAE-9E7B-AC5F45EB82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D2326-5DEA-44A5-92F0-B3D9749117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48B0B-2473-4574-90A4-45F6E31EAE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85D4-AEA3-45D3-B848-DBF145C7F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3D0E-6314-4F81-B660-C959CC43C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42000-2637-452C-AA7E-9C2AE2BDB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6B0D-CC84-4166-A6EC-72FDF9BA7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02140-6060-4FD9-B857-678634E8B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B187-07C0-4111-835D-68826EF55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4E91-1DD6-473A-8985-B6E7C3069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12272C-29C9-424E-99A7-C028E75318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13 сентября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8275"/>
            <a:ext cx="4816475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14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13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 конце дня дождь</a:t>
            </a:r>
            <a:r>
              <a:rPr lang="ru-RU" sz="1100" dirty="0">
                <a:solidFill>
                  <a:schemeClr val="tx1"/>
                </a:solidFill>
              </a:rPr>
              <a:t>. Ветер 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11-13, днем 22-24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15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14 сентября до 09 ч. 15 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</a:t>
            </a:r>
            <a:r>
              <a:rPr lang="ru-RU" sz="1100" dirty="0" smtClean="0">
                <a:solidFill>
                  <a:schemeClr val="tx1"/>
                </a:solidFill>
              </a:rPr>
              <a:t>блачно, 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14 сентября, ночью 15 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415527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16902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3740</cp:revision>
  <cp:lastPrinted>2021-07-01T09:11:30Z</cp:lastPrinted>
  <dcterms:created xsi:type="dcterms:W3CDTF">2018-03-27T06:03:00Z</dcterms:created>
  <dcterms:modified xsi:type="dcterms:W3CDTF">2023-09-13T06:15:51Z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