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84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7117141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3448552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13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еременная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 облачность, утром небольшой дождь. Ветер юго-восточный 7-12 м/с. Температура воздуха ночью 15-17, днем 22-24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Переменная 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облачность. </a:t>
            </a:r>
            <a:r>
              <a:rPr lang="ru-RU" sz="1100" smtClean="0">
                <a:solidFill>
                  <a:srgbClr val="212121"/>
                </a:solidFill>
                <a:latin typeface="Times New Roman" panose="02020603050405020304" pitchFamily="18" charset="0"/>
              </a:rPr>
              <a:t>Без осадков.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 Ветер юго-восточный 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5-10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 м/с. Температура воздуха ночью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16-18.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20547</TotalTime>
  <Words>534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2957</cp:revision>
  <cp:lastPrinted>2021-10-15T03:50:29Z</cp:lastPrinted>
  <dcterms:created xsi:type="dcterms:W3CDTF">2018-03-27T06:03:00Z</dcterms:created>
  <dcterms:modified xsi:type="dcterms:W3CDTF">2023-09-13T07:18:28Z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