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279367337"/>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694986213"/>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14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жаңбыр. </a:t>
            </a:r>
            <a:r>
              <a:rPr lang="kk-KZ" altLang="ru-RU" sz="1200" dirty="0" smtClean="0">
                <a:latin typeface="Times New Roman" pitchFamily="18" charset="0"/>
                <a:cs typeface="Times New Roman" pitchFamily="18" charset="0"/>
              </a:rPr>
              <a:t>Түнде және таңертең тұман. </a:t>
            </a:r>
            <a:r>
              <a:rPr lang="kk-KZ" altLang="ru-RU" sz="1200" dirty="0" smtClean="0">
                <a:latin typeface="Times New Roman" pitchFamily="18" charset="0"/>
                <a:cs typeface="Times New Roman" pitchFamily="18" charset="0"/>
              </a:rPr>
              <a:t>Оңтүстік-шығыстан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түнде 0-5, күндіз 5-10 м/с</a:t>
            </a:r>
            <a:r>
              <a:rPr lang="kk-KZ" altLang="ru-RU" sz="1200" dirty="0">
                <a:latin typeface="Times New Roman" pitchFamily="18" charset="0"/>
                <a:cs typeface="Times New Roman" pitchFamily="18" charset="0"/>
              </a:rPr>
              <a:t>. Ауа температурасы түнде </a:t>
            </a:r>
            <a:r>
              <a:rPr lang="kk-KZ" altLang="ru-RU" sz="1200" dirty="0" smtClean="0">
                <a:latin typeface="Times New Roman" pitchFamily="18" charset="0"/>
                <a:cs typeface="Times New Roman" pitchFamily="18" charset="0"/>
              </a:rPr>
              <a:t>12-14, </a:t>
            </a:r>
            <a:r>
              <a:rPr lang="kk-KZ" altLang="ru-RU" sz="1200" dirty="0">
                <a:latin typeface="Times New Roman" pitchFamily="18" charset="0"/>
                <a:cs typeface="Times New Roman" pitchFamily="18" charset="0"/>
              </a:rPr>
              <a:t>күндіз </a:t>
            </a:r>
            <a:r>
              <a:rPr lang="kk-KZ" altLang="ru-RU" sz="1200" dirty="0" smtClean="0">
                <a:latin typeface="Times New Roman" pitchFamily="18" charset="0"/>
                <a:cs typeface="Times New Roman" pitchFamily="18" charset="0"/>
              </a:rPr>
              <a:t>22-24 </a:t>
            </a:r>
            <a:r>
              <a:rPr lang="kk-KZ" altLang="ru-RU" sz="1200" dirty="0">
                <a:latin typeface="Times New Roman" pitchFamily="18" charset="0"/>
                <a:cs typeface="Times New Roman" pitchFamily="18" charset="0"/>
              </a:rPr>
              <a:t>жылы</a:t>
            </a:r>
            <a:r>
              <a:rPr lang="kk-KZ" alt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қыркүйек</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14 </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жаңбыр, найзағай. </a:t>
            </a:r>
            <a:r>
              <a:rPr lang="kk-KZ" altLang="ru-RU" sz="1200" dirty="0">
                <a:latin typeface="Times New Roman" pitchFamily="18" charset="0"/>
                <a:cs typeface="Times New Roman" pitchFamily="18" charset="0"/>
              </a:rPr>
              <a:t>Түнде және таңертең тұман. </a:t>
            </a:r>
            <a:r>
              <a:rPr lang="kk-KZ" altLang="ru-RU" sz="1200" dirty="0" smtClean="0">
                <a:latin typeface="Times New Roman" pitchFamily="18" charset="0"/>
                <a:cs typeface="Times New Roman" pitchFamily="18" charset="0"/>
              </a:rPr>
              <a:t>Солтүстік-шығыстан </a:t>
            </a:r>
            <a:r>
              <a:rPr lang="kk-KZ" altLang="ru-RU" sz="1200" dirty="0">
                <a:latin typeface="Times New Roman" pitchFamily="18" charset="0"/>
                <a:cs typeface="Times New Roman" pitchFamily="18" charset="0"/>
              </a:rPr>
              <a:t>жел соғады,  күші </a:t>
            </a:r>
            <a:r>
              <a:rPr lang="kk-KZ" altLang="ru-RU" sz="1200" dirty="0" smtClean="0">
                <a:latin typeface="Times New Roman" pitchFamily="18" charset="0"/>
                <a:cs typeface="Times New Roman" pitchFamily="18" charset="0"/>
              </a:rPr>
              <a:t>2-7</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15-17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i="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А</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17921</TotalTime>
  <Words>594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3140</cp:revision>
  <cp:lastPrinted>2023-02-06T06:57:51Z</cp:lastPrinted>
  <dcterms:created xsi:type="dcterms:W3CDTF">2018-03-27T06:03:00Z</dcterms:created>
  <dcterms:modified xsi:type="dcterms:W3CDTF">2023-09-13T07:24:06Z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