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4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09830250"/>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14</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таңертең</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және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a:latin typeface="Times New Roman" pitchFamily="18" charset="0"/>
                <a:cs typeface="Times New Roman" pitchFamily="18" charset="0"/>
              </a:rPr>
              <a:t>түстік-батыс желі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5-7,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11-13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15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14</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15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6-8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51634294"/>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203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203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595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61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17281</TotalTime>
  <Words>593</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3089</cp:revision>
  <cp:lastPrinted>2021-07-01T07:38:07Z</cp:lastPrinted>
  <dcterms:created xsi:type="dcterms:W3CDTF">2018-03-27T06:03:00Z</dcterms:created>
  <dcterms:modified xsi:type="dcterms:W3CDTF">2023-09-13T06:48:45Z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