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53854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256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6115060"/>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1204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76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48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86232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14 </a:t>
            </a:r>
            <a:r>
              <a:rPr lang="ru-RU" sz="1200" b="1" dirty="0" err="1" smtClean="0">
                <a:latin typeface="Times New Roman" panose="02020603050405020304" pitchFamily="18" charset="0"/>
                <a:cs typeface="Times New Roman" panose="02020603050405020304" pitchFamily="18" charset="0"/>
                <a:sym typeface="+mn-ea"/>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жаңбыр, найзағай.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Жел шығыстан, оңтүстік-шығыстан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м/с</a:t>
            </a:r>
            <a:r>
              <a:rPr lang="kk-KZ" sz="12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11-13</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21</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-23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15 </a:t>
            </a:r>
            <a:r>
              <a:rPr lang="ru-RU" sz="1200" b="1" dirty="0" err="1"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оңтүстік-шығыстан соғады, күші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14-16</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532517"/>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14 </a:t>
            </a:r>
            <a:r>
              <a:rPr lang="ru-RU" sz="12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15 </a:t>
            </a:r>
            <a:r>
              <a:rPr lang="kk-KZ" sz="1200" b="1" dirty="0" smtClean="0">
                <a:solidFill>
                  <a:schemeClr val="tx1"/>
                </a:solidFill>
                <a:latin typeface="Times New Roman" panose="02020603050405020304" pitchFamily="18" charset="0"/>
                <a:cs typeface="Times New Roman" panose="02020603050405020304" pitchFamily="18" charset="0"/>
              </a:rPr>
              <a:t>қырқүйекте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21879</TotalTime>
  <Words>580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3891</cp:revision>
  <cp:lastPrinted>2021-07-01T03:56:27Z</cp:lastPrinted>
  <dcterms:created xsi:type="dcterms:W3CDTF">2018-03-27T06:03:00Z</dcterms:created>
  <dcterms:modified xsi:type="dcterms:W3CDTF">2023-09-13T07:12:40Z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