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75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13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14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5-10,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күндіз 17-19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қыркуйекке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6-8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14037</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3601</cp:revision>
  <cp:lastPrinted>2021-07-01T03:56:27Z</cp:lastPrinted>
  <dcterms:created xsi:type="dcterms:W3CDTF">2018-03-27T06:03:00Z</dcterms:created>
  <dcterms:modified xsi:type="dcterms:W3CDTF">2023-09-13T05:59:29Z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