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13</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14</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21-23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15 қыркүйекке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14</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15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температурасы 8-10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14 қыркүйек</a:t>
            </a:r>
            <a:r>
              <a:rPr lang="ru-RU" sz="1200" smtClean="0">
                <a:solidFill>
                  <a:schemeClr val="tx1"/>
                </a:solidFill>
                <a:latin typeface="Times New Roman" panose="02020603050405020304" pitchFamily="18" charset="0"/>
                <a:cs typeface="Times New Roman" panose="02020603050405020304" pitchFamily="18" charset="0"/>
              </a:rPr>
              <a:t>, 15</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37</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765</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40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0,2</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16444</TotalTime>
  <Words>536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3581</cp:revision>
  <cp:lastPrinted>2021-07-01T03:56:27Z</cp:lastPrinted>
  <dcterms:created xsi:type="dcterms:W3CDTF">2018-03-27T06:03:00Z</dcterms:created>
  <dcterms:modified xsi:type="dcterms:W3CDTF">2023-09-13T06:36:27Z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