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4" d="100"/>
          <a:sy n="124" d="100"/>
        </p:scale>
        <p:origin x="2026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646132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№257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сентября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сентября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14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15 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гроза. Ночью и утром туман. Ветер северо-западный, северный 5-10 м/с. Температура воздуха ночью 5-7, днем 14-16 тепла.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сентября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15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16 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 5-10 м/с. Температура воздуха 6-8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14 сентября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7006202"/>
              </p:ext>
            </p:extLst>
          </p:nvPr>
        </p:nvGraphicFramePr>
        <p:xfrm>
          <a:off x="5019674" y="4221088"/>
          <a:ext cx="4691064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17272</TotalTime>
  <Words>683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3044</cp:revision>
  <cp:lastPrinted>2021-07-01T03:56:27Z</cp:lastPrinted>
  <dcterms:created xsi:type="dcterms:W3CDTF">2018-03-27T06:03:00Z</dcterms:created>
  <dcterms:modified xsi:type="dcterms:W3CDTF">2023-09-14T07:24:36Z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