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744928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15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северный 5-10 м/с. Температура воздуха ночью 8-10, днем 15-17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  <a:sym typeface="+mn-ea"/>
              </a:rPr>
              <a:t>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7-12 м/с. Температура воздуха 8-10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сентября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667030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1,356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17102</TotalTime>
  <Words>632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3005</cp:revision>
  <cp:lastPrinted>2021-07-01T03:56:27Z</cp:lastPrinted>
  <dcterms:created xsi:type="dcterms:W3CDTF">2018-03-27T06:03:00Z</dcterms:created>
  <dcterms:modified xsi:type="dcterms:W3CDTF">2023-09-14T07:23:39Z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