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4D0B99-59BC-4747-BF20-43457C4E3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3096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5DCB-46E0-401F-888D-E9BEDAF45C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AA8D4-F1D1-4FAE-9E7B-AC5F45EB82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2326-5DEA-44A5-92F0-B3D974911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8B0B-2473-4574-90A4-45F6E31EAE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85D4-AEA3-45D3-B848-DBF145C7F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3D0E-6314-4F81-B660-C959CC43C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42000-2637-452C-AA7E-9C2AE2BDB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6B0D-CC84-4166-A6EC-72FDF9BA7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02140-6060-4FD9-B857-678634E8B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B187-07C0-4111-835D-68826EF55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4E91-1DD6-473A-8985-B6E7C3069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12272C-29C9-424E-99A7-C028E75318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57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14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14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дождь, гроза. Ветер северо-восточный 3-8, временами порывы 13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11-13</a:t>
            </a:r>
            <a:r>
              <a:rPr lang="ru-RU" dirty="0">
                <a:solidFill>
                  <a:schemeClr val="tx1"/>
                </a:solidFill>
              </a:rPr>
              <a:t>, днем 15-17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16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15 сентября до 09 ч. 16 сентября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северо-восточный 3-8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15 сентября, ночью 16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14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67357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16916</TotalTime>
  <Words>819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3744</cp:revision>
  <cp:lastPrinted>2021-07-01T09:11:30Z</cp:lastPrinted>
  <dcterms:created xsi:type="dcterms:W3CDTF">2018-03-27T06:03:00Z</dcterms:created>
  <dcterms:modified xsi:type="dcterms:W3CDTF">2023-09-14T07:41:01Z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