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4" d="100"/>
          <a:sy n="124" d="100"/>
        </p:scale>
        <p:origin x="2026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5283189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№257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33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14 сентября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15 сентября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Облачно, дождь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5-10 м/с. Температура воздуха ночью 8-10°, днем 15-17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сентября 2023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09 ч. 16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без осадков.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северо-западный 5-10 м/с. Температура воздуха 6-8° 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08660" y="2215919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0028" y="309549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9438343"/>
              </p:ext>
            </p:extLst>
          </p:nvPr>
        </p:nvGraphicFramePr>
        <p:xfrm>
          <a:off x="5010028" y="3832948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3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0,255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0,405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0,416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1,125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/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А.С.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21143</TotalTime>
  <Words>678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3052</cp:revision>
  <cp:lastPrinted>2021-10-18T15:52:53Z</cp:lastPrinted>
  <dcterms:created xsi:type="dcterms:W3CDTF">2018-03-27T06:03:00Z</dcterms:created>
  <dcterms:modified xsi:type="dcterms:W3CDTF">2023-09-14T06:57:20Z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