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7" d="100"/>
          <a:sy n="117" d="100"/>
        </p:scale>
        <p:origin x="2232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97733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ночью и утром дождь. Ветер северный 9-14 м/с. Температура воздуха ночью 8-10, днем 17-19 тепла..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9-11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212617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25026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4191</cp:revision>
  <cp:lastPrinted>2021-11-30T05:55:24Z</cp:lastPrinted>
  <dcterms:created xsi:type="dcterms:W3CDTF">2018-03-27T06:03:00Z</dcterms:created>
  <dcterms:modified xsi:type="dcterms:W3CDTF">2023-09-14T06:55:49Z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