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9238282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№257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17533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сентября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954717"/>
              </p:ext>
            </p:extLst>
          </p:nvPr>
        </p:nvGraphicFramePr>
        <p:xfrm>
          <a:off x="4989512" y="4393086"/>
          <a:ext cx="4747702" cy="1801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сентября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Облачно, дождь, гроза. Ветер южный, юго-восточный 9-14 м/с. Температура воздуха ночью 11-13, днем 17-19 тепла.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15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16 сентября</a:t>
            </a:r>
          </a:p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м/с. Температура воздуха 12-14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21638</TotalTime>
  <Words>623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3620</cp:revision>
  <cp:lastPrinted>2021-07-01T03:56:27Z</cp:lastPrinted>
  <dcterms:created xsi:type="dcterms:W3CDTF">2018-03-27T06:03:00Z</dcterms:created>
  <dcterms:modified xsi:type="dcterms:W3CDTF">2023-09-14T07:21:20Z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