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715226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14 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72832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32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сентября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5-10 м/с. Температура воздуха ночью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сентября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10-12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15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сентября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</a:t>
            </a:r>
            <a:r>
              <a:rPr lang="en-US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13367</TotalTime>
  <Words>666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2832</cp:revision>
  <cp:lastPrinted>2021-07-01T03:56:27Z</cp:lastPrinted>
  <dcterms:created xsi:type="dcterms:W3CDTF">2018-03-27T06:03:00Z</dcterms:created>
  <dcterms:modified xsi:type="dcterms:W3CDTF">2023-09-14T07:39:58Z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