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701877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 по 21 ч. 15 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северный, северо-западный 1-6 м/с. Температура воздуха ночью 6-8, днем 18-20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по 09 ч. 16 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южных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направлений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14791</TotalTime>
  <Words>644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3723</cp:revision>
  <cp:lastPrinted>2021-07-01T03:56:27Z</cp:lastPrinted>
  <dcterms:created xsi:type="dcterms:W3CDTF">2018-03-27T06:03:00Z</dcterms:created>
  <dcterms:modified xsi:type="dcterms:W3CDTF">2023-09-14T07:19:40Z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