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9" d="100"/>
          <a:sy n="119" d="100"/>
        </p:scale>
        <p:origin x="2179"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14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214290"/>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15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14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15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Шығыстан, оңтүстік-шығыстан жел соғады, күші 2-7 м/с. Ауа температурасы түнде 8-10, күндіз 20-22 градус жылы болады.</a:t>
            </a:r>
          </a:p>
          <a:p>
            <a:pPr algn="ctr"/>
            <a:r>
              <a:rPr lang="kk-KZ" sz="1200" b="1" dirty="0">
                <a:solidFill>
                  <a:srgbClr val="000000"/>
                </a:solidFill>
                <a:latin typeface="Times New Roman" pitchFamily="18" charset="0"/>
                <a:cs typeface="Times New Roman" pitchFamily="18" charset="0"/>
              </a:rPr>
              <a:t>16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15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16</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күндіз кей уақыттарда жаңбыр жауады. Оңтүстік-шығыстан жел соғады, күші 5-10 м/с. Ауа температурасы 9-11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8308175"/>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15565</TotalTime>
  <Words>606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3457</cp:revision>
  <cp:lastPrinted>2021-07-01T07:38:07Z</cp:lastPrinted>
  <dcterms:created xsi:type="dcterms:W3CDTF">2018-03-27T06:03:00Z</dcterms:created>
  <dcterms:modified xsi:type="dcterms:W3CDTF">2023-09-14T07:17:57Z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