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№257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14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14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2123658"/>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15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Түнде және таңертең тұман. Солтүстіктен, солтүстік-батыстан жел соғады, күші 1-6 м/с. Ауа температурасы түнде 6-8, күндіз 18-20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a:latin typeface="Times New Roman" pitchFamily="18" charset="0"/>
                <a:cs typeface="Times New Roman" pitchFamily="18" charset="0"/>
              </a:rPr>
              <a:t>Түнде және таңертең тұман. Оңтүстік </a:t>
            </a:r>
            <a:r>
              <a:rPr lang="kk-KZ" sz="1100" dirty="0">
                <a:latin typeface="Times New Roman" pitchFamily="18" charset="0"/>
                <a:cs typeface="Times New Roman" pitchFamily="18" charset="0"/>
              </a:rPr>
              <a:t>бағыттардан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15 қыркүйек </a:t>
            </a:r>
            <a:r>
              <a:rPr lang="ru-RU" sz="1200" dirty="0" err="1">
                <a:solidFill>
                  <a:schemeClr val="tx1"/>
                </a:solidFill>
                <a:latin typeface="Times New Roman" panose="02020603050405020304" pitchFamily="18" charset="0"/>
                <a:cs typeface="Times New Roman" panose="02020603050405020304" pitchFamily="18" charset="0"/>
              </a:rPr>
              <a:t>тәулігінде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15 қыркүйек </a:t>
            </a:r>
            <a:r>
              <a:rPr lang="ru-RU" sz="1200">
                <a:solidFill>
                  <a:schemeClr val="tx1"/>
                </a:solidFill>
                <a:latin typeface="Times New Roman" panose="02020603050405020304" pitchFamily="18" charset="0"/>
                <a:cs typeface="Times New Roman" panose="02020603050405020304" pitchFamily="18" charset="0"/>
              </a:rPr>
              <a:t>тәулігінде 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14041</TotalTime>
  <Words>600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3607</cp:revision>
  <cp:lastPrinted>2021-07-01T03:56:27Z</cp:lastPrinted>
  <dcterms:created xsi:type="dcterms:W3CDTF">2018-03-27T06:03:00Z</dcterms:created>
  <dcterms:modified xsi:type="dcterms:W3CDTF">2023-09-14T07:19:23Z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