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4" d="100"/>
          <a:sy n="124" d="100"/>
        </p:scale>
        <p:origin x="2026"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44481592"/>
              </p:ext>
            </p:extLst>
          </p:nvPr>
        </p:nvGraphicFramePr>
        <p:xfrm>
          <a:off x="307975" y="2473816"/>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257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14 </a:t>
                      </a:r>
                      <a:r>
                        <a:rPr lang="ru-RU" altLang="zh-CN" sz="1200" b="1" i="1" baseline="0" dirty="0" err="1">
                          <a:solidFill>
                            <a:schemeClr val="tx2">
                              <a:lumMod val="75000"/>
                            </a:schemeClr>
                          </a:solidFill>
                          <a:latin typeface="Times New Roman" panose="02020603050405020304" pitchFamily="18" charset="0"/>
                          <a:cs typeface="Times New Roman" panose="02020603050405020304" pitchFamily="18" charset="0"/>
                        </a:rPr>
                        <a:t>қыркүйек</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97389" y="37825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14 қыркүйек 2023 ж. сағ. 21-ден 15 қыркүйек 2023 ж. сағ. 21 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 Түнде және таңертең тұман. Солтүстік-батыстан жел соғады, күші 5-10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18-20 градус жылы.</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2023 жылғы </a:t>
            </a:r>
            <a:r>
              <a:rPr lang="kk-KZ" sz="1200" b="1" dirty="0">
                <a:solidFill>
                  <a:prstClr val="black"/>
                </a:solidFill>
                <a:latin typeface="Times New Roman" panose="02020603050405020304" pitchFamily="18" charset="0"/>
                <a:cs typeface="Times New Roman" panose="02020603050405020304" pitchFamily="18" charset="0"/>
              </a:rPr>
              <a:t>16 қыркүйек</a:t>
            </a:r>
            <a:endParaRPr lang="kk-KZ" sz="1200" b="1" dirty="0">
              <a:latin typeface="Times New Roman" panose="02020603050405020304" pitchFamily="18" charset="0"/>
              <a:cs typeface="Times New Roman" panose="02020603050405020304" pitchFamily="18" charset="0"/>
            </a:endParaRPr>
          </a:p>
          <a:p>
            <a:pPr lvl="0" algn="ctr"/>
            <a:r>
              <a:rPr lang="kk-KZ" sz="1200" b="1" dirty="0">
                <a:solidFill>
                  <a:prstClr val="black"/>
                </a:solidFill>
                <a:latin typeface="Times New Roman" panose="02020603050405020304" pitchFamily="18" charset="0"/>
                <a:cs typeface="Times New Roman" panose="02020603050405020304" pitchFamily="18" charset="0"/>
              </a:rPr>
              <a:t>15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16</a:t>
            </a:r>
            <a:r>
              <a:rPr lang="ru-RU" sz="1200" b="1" dirty="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қыркүйек</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 Солтүстіктен жел соғады, күші 5-10 м/с. Ауа температурасы 6-8 </a:t>
            </a:r>
            <a:r>
              <a:rPr lang="ru-RU" sz="1200" dirty="0">
                <a:latin typeface="Times New Roman" panose="02020603050405020304" pitchFamily="18" charset="0"/>
                <a:cs typeface="Times New Roman" panose="02020603050405020304" pitchFamily="18" charset="0"/>
              </a:rPr>
              <a:t>градус</a:t>
            </a:r>
            <a:r>
              <a:rPr lang="kk-KZ" sz="1200" dirty="0">
                <a:solidFill>
                  <a:prstClr val="black"/>
                </a:solidFill>
                <a:latin typeface="Times New Roman" panose="02020603050405020304" pitchFamily="18" charset="0"/>
                <a:cs typeface="Times New Roman" panose="02020603050405020304" pitchFamily="18" charset="0"/>
              </a:rPr>
              <a:t> 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45313858"/>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93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87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14 қыркүйек</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15 </a:t>
            </a:r>
            <a:r>
              <a:rPr lang="ru-RU" sz="1200" dirty="0" err="1">
                <a:solidFill>
                  <a:prstClr val="black"/>
                </a:solidFill>
                <a:latin typeface="Times New Roman" panose="02020603050405020304" pitchFamily="18" charset="0"/>
                <a:cs typeface="Times New Roman" panose="02020603050405020304"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16</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қыркүйек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сейілу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Н. Казиева/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17891</TotalTime>
  <Words>606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3226</cp:revision>
  <cp:lastPrinted>2021-07-01T07:38:07Z</cp:lastPrinted>
  <dcterms:created xsi:type="dcterms:W3CDTF">2018-03-27T06:03:00Z</dcterms:created>
  <dcterms:modified xsi:type="dcterms:W3CDTF">2023-09-14T07:20:15Z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