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4" d="100"/>
          <a:sy n="124" d="100"/>
        </p:scale>
        <p:origin x="1795"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2654074"/>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14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14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3189335"/>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1642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8"/>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15</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15</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түнде және таңертен</a:t>
            </a:r>
            <a:r>
              <a:rPr lang="kk-KZ" sz="1100" dirty="0">
                <a:latin typeface="Times New Roman" panose="02020603050405020304" pitchFamily="18" charset="0"/>
                <a:ea typeface="Times New Roman" panose="02020603050405020304" pitchFamily="18" charset="0"/>
              </a:rPr>
              <a:t> жаңбыр</a:t>
            </a:r>
            <a:r>
              <a:rPr lang="kk-KZ" sz="1100" kern="1400" dirty="0">
                <a:solidFill>
                  <a:srgbClr val="000000"/>
                </a:solidFill>
                <a:latin typeface="Times New Roman" panose="02020603050405020304" pitchFamily="18" charset="0"/>
                <a:ea typeface="Times New Roman" panose="02020603050405020304" pitchFamily="18" charset="0"/>
              </a:rPr>
              <a:t>. Солтүстіктен </a:t>
            </a:r>
            <a:r>
              <a:rPr lang="kk-KZ" sz="1100" kern="1400" dirty="0">
                <a:solidFill>
                  <a:srgbClr val="000000"/>
                </a:solidFill>
                <a:latin typeface="Times New Roman" panose="02020603050405020304" pitchFamily="18" charset="0"/>
                <a:ea typeface="Calibri" panose="020F0502020204030204" pitchFamily="34"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8-10, күндіз 17-19 жылы.</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15</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a:t>
            </a:r>
            <a:r>
              <a:rPr lang="kk-KZ" sz="1100" dirty="0">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Солтүстіктен </a:t>
            </a:r>
            <a:r>
              <a:rPr lang="kk-KZ" sz="1100" kern="1400" dirty="0">
                <a:solidFill>
                  <a:srgbClr val="000000"/>
                </a:solidFill>
                <a:latin typeface="Times New Roman" panose="02020603050405020304" pitchFamily="18" charset="0"/>
                <a:ea typeface="Calibri" panose="020F0502020204030204" pitchFamily="34" charset="0"/>
              </a:rPr>
              <a:t>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9-11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15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16</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24059</TotalTime>
  <Words>605</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4105</cp:revision>
  <cp:lastPrinted>2023-01-16T10:13:34Z</cp:lastPrinted>
  <dcterms:created xsi:type="dcterms:W3CDTF">2018-03-27T06:03:00Z</dcterms:created>
  <dcterms:modified xsi:type="dcterms:W3CDTF">2023-09-14T06:56:08Z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