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7" d="100"/>
          <a:sy n="117" d="100"/>
        </p:scale>
        <p:origin x="223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49956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257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9329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6638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152">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0,363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14</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15</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14</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15</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14-16, күндіз 22-24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15</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14-16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22939</TotalTime>
  <Words>617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2993</cp:revision>
  <cp:lastPrinted>2021-07-01T07:38:07Z</cp:lastPrinted>
  <dcterms:created xsi:type="dcterms:W3CDTF">2018-03-27T06:03:00Z</dcterms:created>
  <dcterms:modified xsi:type="dcterms:W3CDTF">2023-09-14T07:16:35Z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