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7037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№257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14 қыркүйек </a:t>
            </a:r>
            <a:r>
              <a:rPr lang="ru-RU" altLang="ru-RU" sz="1200" b="1" dirty="0">
                <a:latin typeface="Times New Roman" panose="02020603050405020304" pitchFamily="18" charset="0"/>
                <a:cs typeface="Times New Roman" panose="02020603050405020304" pitchFamily="18" charset="0"/>
              </a:rPr>
              <a:t>21-ден 15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Бұлтты, жаңбыр. Солтүстік-батыстан жел соғады, күші 5-10 м/с. Ауа температурасы түнде 8-10°, күндіз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16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15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16</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жауын-шашынсыз.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28542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5403212"/>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20098</TotalTime>
  <Words>637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3041</cp:revision>
  <cp:lastPrinted>2021-07-01T03:56:27Z</cp:lastPrinted>
  <dcterms:created xsi:type="dcterms:W3CDTF">2018-03-27T06:03:00Z</dcterms:created>
  <dcterms:modified xsi:type="dcterms:W3CDTF">2023-09-14T06:57:05Z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