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98928329"/>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4986213"/>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14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a:t>
            </a:r>
            <a:r>
              <a:rPr lang="kk-KZ" altLang="ru-RU" sz="1200" dirty="0">
                <a:latin typeface="Times New Roman" pitchFamily="18" charset="0"/>
                <a:cs typeface="Times New Roman" pitchFamily="18" charset="0"/>
              </a:rPr>
              <a:t>, жаңбыр, найзағай. Түнде және таңертең тұман. Оңтүстік-шығыстан жел соғады, күші 5-10 м/с. Ауа температурасы түнде 13-15, күндіз 21-23 жылы.</a:t>
            </a: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16  </a:t>
            </a:r>
            <a:r>
              <a:rPr lang="kk-KZ" altLang="ru-RU" sz="1200" b="1" dirty="0">
                <a:latin typeface="Times New Roman" pitchFamily="18" charset="0"/>
                <a:cs typeface="Times New Roman" pitchFamily="18" charset="0"/>
              </a:rPr>
              <a:t>қыркүйек</a:t>
            </a:r>
          </a:p>
          <a:p>
            <a:pPr algn="ctr"/>
            <a:r>
              <a:rPr lang="ru-RU" altLang="ru-RU" sz="1200" b="1" dirty="0">
                <a:latin typeface="Times New Roman" pitchFamily="18" charset="0"/>
                <a:cs typeface="Times New Roman" pitchFamily="18" charset="0"/>
              </a:rPr>
              <a:t>15 </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16  </a:t>
            </a:r>
            <a:r>
              <a:rPr lang="kk-KZ" altLang="ru-RU" sz="1200" b="1" dirty="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жаңбыр, найзағай. </a:t>
            </a:r>
            <a:r>
              <a:rPr lang="kk-KZ" altLang="ru-RU" sz="1200" dirty="0">
                <a:latin typeface="Times New Roman" pitchFamily="18" charset="0"/>
                <a:cs typeface="Times New Roman" pitchFamily="18" charset="0"/>
              </a:rPr>
              <a:t>Түнде және таңертең тұман. Солтүстік-батыстан, батыстан жел соғады,  күші 5-10 м/с. Ауа температурасы  11-13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i="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dirty="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17924</TotalTime>
  <Words>626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3142</cp:revision>
  <cp:lastPrinted>2023-02-06T06:57:51Z</cp:lastPrinted>
  <dcterms:created xsi:type="dcterms:W3CDTF">2018-03-27T06:03:00Z</dcterms:created>
  <dcterms:modified xsi:type="dcterms:W3CDTF">2023-09-14T07:00:25Z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