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4" d="100"/>
          <a:sy n="124" d="100"/>
        </p:scale>
        <p:origin x="1133"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58029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257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6115060"/>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2002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94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51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86232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15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14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a:latin typeface="Times New Roman" panose="02020603050405020304" pitchFamily="18" charset="0"/>
                <a:cs typeface="Times New Roman" panose="02020603050405020304" pitchFamily="18" charset="0"/>
                <a:sym typeface="+mn-ea"/>
              </a:rPr>
              <a:t>15 </a:t>
            </a:r>
            <a:r>
              <a:rPr lang="ru-RU" sz="1200" b="1" dirty="0" err="1">
                <a:latin typeface="Times New Roman" panose="02020603050405020304" pitchFamily="18" charset="0"/>
                <a:cs typeface="Times New Roman" panose="02020603050405020304" pitchFamily="18" charset="0"/>
                <a:sym typeface="+mn-ea"/>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200" dirty="0">
                <a:latin typeface="Times New Roman" panose="02020603050405020304" pitchFamily="18" charset="0"/>
                <a:ea typeface="Calibri" panose="020F0502020204030204" pitchFamily="34" charset="0"/>
                <a:cs typeface="Times New Roman" panose="02020603050405020304" pitchFamily="18" charset="0"/>
              </a:rPr>
              <a:t>Бұлтты, жаңбыр, найзағай. Жел оңтүстіктен, оңтүстік-шығыстан соғады, күші 9-14 м/с. Ауа температурасы түнде 11-13, күндіз 17-19 градус жылы.</a:t>
            </a:r>
          </a:p>
          <a:p>
            <a:pPr lvl="0" indent="180000" algn="just"/>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16 </a:t>
            </a:r>
            <a:r>
              <a:rPr lang="ru-RU" sz="1200" b="1" dirty="0" err="1">
                <a:solidFill>
                  <a:srgbClr val="000000"/>
                </a:solidFill>
                <a:latin typeface="Times New Roman" pitchFamily="18" charset="0"/>
                <a:cs typeface="Times New Roman" pitchFamily="18" charset="0"/>
                <a:sym typeface="+mn-ea"/>
              </a:rPr>
              <a:t>қыркүйекке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15 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16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Бұлтты, жаңбыр. </a:t>
            </a:r>
            <a:r>
              <a:rPr lang="ru-RU" sz="1200" dirty="0" err="1">
                <a:latin typeface="Times New Roman" panose="02020603050405020304" pitchFamily="18" charset="0"/>
                <a:cs typeface="Times New Roman" panose="02020603050405020304" pitchFamily="18" charset="0"/>
              </a:rPr>
              <a:t>Жел</a:t>
            </a:r>
            <a:r>
              <a:rPr lang="kk-KZ" sz="1200" dirty="0">
                <a:latin typeface="Times New Roman" panose="02020603050405020304" pitchFamily="18" charset="0"/>
                <a:cs typeface="Times New Roman" panose="02020603050405020304" pitchFamily="18" charset="0"/>
              </a:rPr>
              <a:t> оңтүстік-шығыстан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12-14</a:t>
            </a:r>
            <a:r>
              <a:rPr lang="kk-KZ" sz="1200" dirty="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532517"/>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a:solidFill>
                  <a:schemeClr val="tx1"/>
                </a:solidFill>
                <a:latin typeface="Times New Roman" panose="02020603050405020304" pitchFamily="18" charset="0"/>
                <a:cs typeface="Times New Roman" panose="02020603050405020304" pitchFamily="18" charset="0"/>
              </a:rPr>
              <a:t>15 </a:t>
            </a:r>
            <a:r>
              <a:rPr lang="ru-RU" sz="1200" b="1" dirty="0" err="1">
                <a:solidFill>
                  <a:schemeClr val="tx1"/>
                </a:solidFill>
                <a:latin typeface="Times New Roman" panose="02020603050405020304" pitchFamily="18" charset="0"/>
                <a:cs typeface="Times New Roman" panose="02020603050405020304" pitchFamily="18" charset="0"/>
              </a:rPr>
              <a:t>қыркүйекте</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16 қырқүйекте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21887</TotalTime>
  <Words>612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3892</cp:revision>
  <cp:lastPrinted>2021-07-01T03:56:27Z</cp:lastPrinted>
  <dcterms:created xsi:type="dcterms:W3CDTF">2018-03-27T06:03:00Z</dcterms:created>
  <dcterms:modified xsi:type="dcterms:W3CDTF">2023-09-14T07:21:06Z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