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-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5245859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№258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сентября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сентября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15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16 сентября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9-11,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 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сентября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16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17 сентября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  <a:sym typeface="+mn-ea"/>
              </a:rPr>
              <a:t>Облачно,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-11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15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667030"/>
              </p:ext>
            </p:extLst>
          </p:nvPr>
        </p:nvGraphicFramePr>
        <p:xfrm>
          <a:off x="5088335" y="4027806"/>
          <a:ext cx="4623703" cy="20654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67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9271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0,193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616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0,123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0,119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0,002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46518151"/>
                  </a:ext>
                </a:extLst>
              </a:tr>
              <a:tr h="248776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39924669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Полянская А.А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17098</TotalTime>
  <Words>596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3007</cp:revision>
  <cp:lastPrinted>2021-07-01T03:56:27Z</cp:lastPrinted>
  <dcterms:created xsi:type="dcterms:W3CDTF">2018-03-27T06:03:00Z</dcterms:created>
  <dcterms:modified xsi:type="dcterms:W3CDTF">2023-09-15T05:50:34Z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