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16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по 21 ч. 16 сентября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20-22 тепла.</a:t>
            </a:r>
            <a:r>
              <a:rPr lang="ru-RU" sz="1200" dirty="0" smtClean="0"/>
              <a:t>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17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по 09 ч 17 сентября 2023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7-9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сентября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Кратно0,0сть превышения0,1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1046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Балгазынов К.А./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16774</TotalTime>
  <Words>531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3541</cp:revision>
  <cp:lastPrinted>2021-07-01T03:56:27Z</cp:lastPrinted>
  <dcterms:created xsi:type="dcterms:W3CDTF">2018-03-27T06:03:00Z</dcterms:created>
  <dcterms:modified xsi:type="dcterms:W3CDTF">2023-09-15T06:14:31Z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