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552174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дождь. Ветер северный 7-12 м/с. Температура воздуха ночью 9-11, днем 18-20 тепла.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838529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25033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4196</cp:revision>
  <cp:lastPrinted>2021-11-30T05:55:24Z</cp:lastPrinted>
  <dcterms:created xsi:type="dcterms:W3CDTF">2018-03-27T06:03:00Z</dcterms:created>
  <dcterms:modified xsi:type="dcterms:W3CDTF">2023-09-15T05:51:50Z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