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0000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4D0B99-59BC-4747-BF20-43457C4E37D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9309679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15DCB-46E0-401F-888D-E9BEDAF45C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AA8D4-F1D1-4FAE-9E7B-AC5F45EB82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D2326-5DEA-44A5-92F0-B3D9749117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48B0B-2473-4574-90A4-45F6E31EAE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985D4-AEA3-45D3-B848-DBF145C7F4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813D0E-6314-4F81-B660-C959CC43CD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42000-2637-452C-AA7E-9C2AE2BDBC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A6B0D-CC84-4166-A6EC-72FDF9BA7D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D02140-6060-4FD9-B857-678634E8BA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9B187-07C0-4111-835D-68826EF552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BC4E91-1DD6-473A-8985-B6E7C3069C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12272C-29C9-424E-99A7-C028E75318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58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сентября 2023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8875" y="168275"/>
            <a:ext cx="4816475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15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сентября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Облачно с прояснением, ночью дождь.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северо-восточный, восточный 3-8 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9-11,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19-21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 до 09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</a:t>
            </a:r>
            <a:r>
              <a:rPr lang="ru-RU" sz="1100" dirty="0">
                <a:solidFill>
                  <a:schemeClr val="tx1"/>
                </a:solidFill>
              </a:rPr>
              <a:t>3-8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10-12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1916113"/>
            <a:ext cx="4824413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16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сентября, ночью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17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сентября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сентября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7784754"/>
              </p:ext>
            </p:extLst>
          </p:nvPr>
        </p:nvGraphicFramePr>
        <p:xfrm>
          <a:off x="5018088" y="4059238"/>
          <a:ext cx="4684712" cy="2232979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2512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Д.К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Искендирова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16926</TotalTime>
  <Words>773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3749</cp:revision>
  <cp:lastPrinted>2021-07-01T09:11:30Z</cp:lastPrinted>
  <dcterms:created xsi:type="dcterms:W3CDTF">2018-03-27T06:03:00Z</dcterms:created>
  <dcterms:modified xsi:type="dcterms:W3CDTF">2023-09-15T06:15:58Z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