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07302860"/>
              </p:ext>
            </p:extLst>
          </p:nvPr>
        </p:nvGraphicFramePr>
        <p:xfrm>
          <a:off x="307975" y="2573640"/>
          <a:ext cx="4465638" cy="19964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258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7324" y="217533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1362971"/>
              </p:ext>
            </p:extLst>
          </p:nvPr>
        </p:nvGraphicFramePr>
        <p:xfrm>
          <a:off x="4989512" y="4393086"/>
          <a:ext cx="4747702" cy="18016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6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1332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12801" y="178441"/>
            <a:ext cx="48244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                  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туман. Ветер юго-восточный с переходом на северо-восточный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-11,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17-19 тепла. 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гроза, туман.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северо-восточный с переходом юго-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запад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10-12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21654</TotalTime>
  <Words>603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3625</cp:revision>
  <cp:lastPrinted>2021-07-01T03:56:27Z</cp:lastPrinted>
  <dcterms:created xsi:type="dcterms:W3CDTF">2018-03-27T06:03:00Z</dcterms:created>
  <dcterms:modified xsi:type="dcterms:W3CDTF">2023-09-15T06:34:32Z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