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4" d="100"/>
          <a:sy n="104" d="100"/>
        </p:scale>
        <p:origin x="114" y="19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01676245"/>
              </p:ext>
            </p:extLst>
          </p:nvPr>
        </p:nvGraphicFramePr>
        <p:xfrm>
          <a:off x="344488" y="2292860"/>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258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15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79998" y="2336661"/>
            <a:ext cx="467252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284229411"/>
              </p:ext>
            </p:extLst>
          </p:nvPr>
        </p:nvGraphicFramePr>
        <p:xfrm>
          <a:off x="5067480" y="4114745"/>
          <a:ext cx="4667576" cy="2066583"/>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66383">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6024">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0,007</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201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0,67</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9</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17</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1618</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324</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16</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0,073</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152">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10</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0,029</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5</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0,575</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атмосфералық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15</a:t>
            </a:r>
            <a:r>
              <a:rPr lang="kk-KZ" altLang="ru-RU" sz="1200" b="1" dirty="0" smtClean="0">
                <a:latin typeface="Times New Roman" panose="02020603050405020304" pitchFamily="18" charset="0"/>
                <a:cs typeface="Times New Roman" panose="02020603050405020304" pitchFamily="18" charset="0"/>
              </a:rPr>
              <a:t> қыркүйек</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Ақтау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51427" y="215900"/>
            <a:ext cx="4710110"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a:t>
            </a:r>
            <a:r>
              <a:rPr lang="kk-KZ" altLang="ru-RU" sz="1100" b="1" dirty="0">
                <a:latin typeface="Times New Roman" panose="02020603050405020304" pitchFamily="18" charset="0"/>
                <a:cs typeface="Times New Roman" panose="02020603050405020304" pitchFamily="18" charset="0"/>
              </a:rPr>
              <a:t>2023 жыл </a:t>
            </a:r>
            <a:r>
              <a:rPr lang="en-US" altLang="ru-RU" sz="1100" b="1" dirty="0" smtClean="0">
                <a:latin typeface="Times New Roman" panose="02020603050405020304" pitchFamily="18" charset="0"/>
                <a:cs typeface="Times New Roman" panose="02020603050405020304" pitchFamily="18" charset="0"/>
              </a:rPr>
              <a:t>16</a:t>
            </a:r>
            <a:r>
              <a:rPr lang="ru-RU"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қыркүйек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2023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15</a:t>
            </a:r>
            <a:r>
              <a:rPr lang="kk-KZ" altLang="ru-RU" sz="1100" b="1" dirty="0" smtClean="0">
                <a:solidFill>
                  <a:srgbClr val="000000"/>
                </a:solidFill>
                <a:latin typeface="Times New Roman" panose="02020603050405020304" pitchFamily="18" charset="0"/>
                <a:cs typeface="Times New Roman" panose="02020603050405020304" pitchFamily="18" charset="0"/>
              </a:rPr>
              <a:t> қыркүйек</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en-US" altLang="ru-RU" sz="1100" b="1" dirty="0" smtClean="0">
                <a:solidFill>
                  <a:srgbClr val="000000"/>
                </a:solidFill>
                <a:latin typeface="Times New Roman" panose="02020603050405020304" pitchFamily="18" charset="0"/>
                <a:cs typeface="Times New Roman" panose="02020603050405020304" pitchFamily="18" charset="0"/>
              </a:rPr>
              <a:t>16</a:t>
            </a:r>
            <a:r>
              <a:rPr lang="kk-KZ" altLang="ru-RU" sz="1100" b="1" dirty="0" smtClean="0">
                <a:solidFill>
                  <a:srgbClr val="000000"/>
                </a:solidFill>
                <a:latin typeface="Times New Roman" panose="02020603050405020304" pitchFamily="18" charset="0"/>
                <a:cs typeface="Times New Roman" panose="02020603050405020304" pitchFamily="18" charset="0"/>
              </a:rPr>
              <a:t> қыркүйек</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kk-KZ" sz="1100" dirty="0" smtClean="0">
                <a:solidFill>
                  <a:prstClr val="black"/>
                </a:solidFill>
                <a:latin typeface="Times New Roman" pitchFamily="18" charset="0"/>
                <a:cs typeface="Times New Roman" pitchFamily="18" charset="0"/>
              </a:rPr>
              <a:t> Жел 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 солтүстік-шығысқа ауыспалы, </a:t>
            </a:r>
            <a:r>
              <a:rPr lang="kk-KZ" sz="1100" dirty="0" smtClean="0">
                <a:solidFill>
                  <a:srgbClr val="000000"/>
                </a:solidFill>
                <a:latin typeface="Times New Roman" panose="02020603050405020304" pitchFamily="18" charset="0"/>
                <a:cs typeface="Times New Roman" panose="02020603050405020304" pitchFamily="18" charset="0"/>
                <a:sym typeface="+mn-ea"/>
              </a:rPr>
              <a:t>күші 5-10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12-14,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22-24 </a:t>
            </a:r>
            <a:r>
              <a:rPr lang="kk-KZ" sz="1100" dirty="0" smtClean="0">
                <a:solidFill>
                  <a:prstClr val="black"/>
                </a:solidFill>
                <a:latin typeface="Times New Roman" pitchFamily="18" charset="0"/>
                <a:cs typeface="Times New Roman" pitchFamily="18" charset="0"/>
              </a:rPr>
              <a:t>жылы.</a:t>
            </a:r>
          </a:p>
          <a:p>
            <a:pPr lvl="0" algn="ctr"/>
            <a:r>
              <a:rPr lang="en-US" sz="1100" b="1" dirty="0" smtClean="0">
                <a:solidFill>
                  <a:srgbClr val="000000"/>
                </a:solidFill>
                <a:latin typeface="Times New Roman" panose="02020603050405020304" pitchFamily="18" charset="0"/>
                <a:cs typeface="Times New Roman" panose="02020603050405020304" pitchFamily="18" charset="0"/>
              </a:rPr>
              <a:t>17 </a:t>
            </a:r>
            <a:r>
              <a:rPr lang="kk-KZ" sz="1100" b="1" dirty="0" smtClean="0">
                <a:solidFill>
                  <a:srgbClr val="000000"/>
                </a:solidFill>
                <a:latin typeface="Times New Roman" panose="02020603050405020304" pitchFamily="18" charset="0"/>
                <a:cs typeface="Times New Roman" panose="02020603050405020304" pitchFamily="18" charset="0"/>
              </a:rPr>
              <a:t>қыркүйек</a:t>
            </a:r>
            <a:r>
              <a:rPr lang="ru-RU" sz="1100" b="1" dirty="0" smtClean="0">
                <a:solidFill>
                  <a:srgbClr val="000000"/>
                </a:solidFill>
                <a:latin typeface="Times New Roman" panose="02020603050405020304" pitchFamily="18" charset="0"/>
                <a:cs typeface="Times New Roman" panose="02020603050405020304" pitchFamily="18" charset="0"/>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2023 ж. </a:t>
            </a:r>
            <a:r>
              <a:rPr lang="en-US" sz="1100" b="1" dirty="0" smtClean="0">
                <a:solidFill>
                  <a:srgbClr val="000000"/>
                </a:solidFill>
                <a:latin typeface="Times New Roman" panose="02020603050405020304" pitchFamily="18" charset="0"/>
                <a:cs typeface="Times New Roman" panose="02020603050405020304" pitchFamily="18" charset="0"/>
              </a:rPr>
              <a:t>16</a:t>
            </a:r>
            <a:r>
              <a:rPr lang="kk-KZ" sz="1100" b="1" dirty="0" smtClean="0">
                <a:solidFill>
                  <a:srgbClr val="000000"/>
                </a:solidFill>
                <a:latin typeface="Times New Roman" panose="02020603050405020304" pitchFamily="18" charset="0"/>
                <a:cs typeface="Times New Roman" panose="02020603050405020304" pitchFamily="18" charset="0"/>
              </a:rPr>
              <a:t> қыркүйек</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2023 ж. </a:t>
            </a:r>
            <a:r>
              <a:rPr lang="en-US" sz="1100" b="1" dirty="0" smtClean="0">
                <a:solidFill>
                  <a:srgbClr val="000000"/>
                </a:solidFill>
                <a:latin typeface="Times New Roman" panose="02020603050405020304" pitchFamily="18" charset="0"/>
                <a:cs typeface="Times New Roman" panose="02020603050405020304" pitchFamily="18" charset="0"/>
              </a:rPr>
              <a:t>17</a:t>
            </a:r>
            <a:r>
              <a:rPr lang="kk-KZ" sz="1100" b="1" dirty="0" smtClean="0">
                <a:solidFill>
                  <a:srgbClr val="000000"/>
                </a:solidFill>
                <a:latin typeface="Times New Roman" panose="02020603050405020304" pitchFamily="18" charset="0"/>
                <a:cs typeface="Times New Roman" panose="02020603050405020304" pitchFamily="18" charset="0"/>
              </a:rPr>
              <a:t> қыркүйек</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5-10 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ru-RU" sz="1100" dirty="0" smtClean="0">
                <a:solidFill>
                  <a:prstClr val="black"/>
                </a:solidFill>
                <a:latin typeface="Times New Roman" pitchFamily="18" charset="0"/>
                <a:cs typeface="Times New Roman" pitchFamily="18" charset="0"/>
              </a:rPr>
              <a:t>14-16 </a:t>
            </a:r>
            <a:r>
              <a:rPr lang="ru-RU" sz="1100" dirty="0" err="1" smtClean="0">
                <a:solidFill>
                  <a:prstClr val="black"/>
                </a:solidFill>
                <a:latin typeface="Times New Roman" pitchFamily="18" charset="0"/>
                <a:cs typeface="Times New Roman" pitchFamily="18" charset="0"/>
              </a:rPr>
              <a:t>жылы</a:t>
            </a:r>
            <a:r>
              <a:rPr lang="kk-KZ"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Ақтау</a:t>
              </a:r>
              <a:r>
                <a:rPr lang="ru-RU" altLang="ru-RU" sz="1000" i="1" dirty="0" smtClean="0">
                  <a:latin typeface="Times New Roman" panose="02020603050405020304" pitchFamily="18" charset="0"/>
                  <a:cs typeface="Times New Roman" panose="02020603050405020304" pitchFamily="18" charset="0"/>
                </a:rPr>
                <a:t>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Бекмурзаева Б.К.</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22887</TotalTime>
  <Words>582</Words>
  <Application>Microsoft Office PowerPoint</Application>
  <PresentationFormat>Лист A4 (210x297 мм)</PresentationFormat>
  <Paragraphs>99</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2997</cp:revision>
  <cp:lastPrinted>2021-07-01T07:38:07Z</cp:lastPrinted>
  <dcterms:created xsi:type="dcterms:W3CDTF">2018-03-27T06:03:00Z</dcterms:created>
  <dcterms:modified xsi:type="dcterms:W3CDTF">2023-09-15T06:02:38Z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