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9310089"/>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15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15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6284719"/>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8"/>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16</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16</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түнде </a:t>
            </a:r>
            <a:r>
              <a:rPr lang="kk-KZ" sz="1100" dirty="0">
                <a:latin typeface="Times New Roman" panose="02020603050405020304" pitchFamily="18" charset="0"/>
                <a:ea typeface="Times New Roman" panose="02020603050405020304" pitchFamily="18" charset="0"/>
              </a:rPr>
              <a:t>жаңбыр</a:t>
            </a:r>
            <a:r>
              <a:rPr lang="kk-KZ" sz="1100" kern="1400" dirty="0">
                <a:solidFill>
                  <a:srgbClr val="000000"/>
                </a:solidFill>
                <a:latin typeface="Times New Roman" panose="02020603050405020304" pitchFamily="18" charset="0"/>
                <a:ea typeface="Times New Roman" panose="02020603050405020304" pitchFamily="18" charset="0"/>
              </a:rPr>
              <a:t>. Солтүстіктен </a:t>
            </a:r>
            <a:r>
              <a:rPr lang="kk-KZ" sz="1100" kern="1400" dirty="0">
                <a:solidFill>
                  <a:srgbClr val="000000"/>
                </a:solidFill>
                <a:latin typeface="Times New Roman" panose="02020603050405020304" pitchFamily="18" charset="0"/>
                <a:ea typeface="Calibri" panose="020F0502020204030204" pitchFamily="34" charset="0"/>
              </a:rPr>
              <a:t>жел соғады, күші 7-12 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9-11, күндіз 18-20 жылы.</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16</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a:t>
            </a:r>
            <a:r>
              <a:rPr lang="kk-KZ" sz="1100" dirty="0">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Солтүстіктен </a:t>
            </a:r>
            <a:r>
              <a:rPr lang="kk-KZ" sz="1100" kern="1400" dirty="0">
                <a:solidFill>
                  <a:srgbClr val="000000"/>
                </a:solidFill>
                <a:latin typeface="Times New Roman" panose="02020603050405020304" pitchFamily="18" charset="0"/>
                <a:ea typeface="Calibri" panose="020F0502020204030204" pitchFamily="34" charset="0"/>
              </a:rPr>
              <a:t>жел соғады, күші 7-12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7-9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16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17</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24065</TotalTime>
  <Words>603</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4108</cp:revision>
  <cp:lastPrinted>2023-01-16T10:13:34Z</cp:lastPrinted>
  <dcterms:created xsi:type="dcterms:W3CDTF">2018-03-27T06:03:00Z</dcterms:created>
  <dcterms:modified xsi:type="dcterms:W3CDTF">2023-09-15T05:51:43Z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