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427312134"/>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694986213"/>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a:t>
            </a:r>
            <a:r>
              <a:rPr lang="kk-KZ" altLang="ru-RU" sz="1200" dirty="0" smtClean="0">
                <a:latin typeface="Times New Roman" pitchFamily="18" charset="0"/>
                <a:cs typeface="Times New Roman" pitchFamily="18" charset="0"/>
              </a:rPr>
              <a:t>, түнде жаңбыр</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найзағай, тұман</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Оңтүстік-шығыстан солтүстік-батысқа ауысып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1-6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12-14,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21-23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16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Солтүстік-батыстан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1-6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12-14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i="1" dirty="0"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17926</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3143</cp:revision>
  <cp:lastPrinted>2023-02-06T06:57:51Z</cp:lastPrinted>
  <dcterms:created xsi:type="dcterms:W3CDTF">2018-03-27T06:03:00Z</dcterms:created>
  <dcterms:modified xsi:type="dcterms:W3CDTF">2023-09-15T06:38:53Z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