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908215"/>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16 қыркүйекке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15</a:t>
            </a:r>
            <a:r>
              <a:rPr lang="kk-KZ" altLang="ru-RU" sz="1100" b="1" dirty="0" smtClean="0">
                <a:latin typeface="Times New Roman" pitchFamily="18" charset="0"/>
                <a:ea typeface="Times New Roman KZ" pitchFamily="18" charset="0"/>
                <a:cs typeface="Times New Roman" pitchFamily="18" charset="0"/>
              </a:rPr>
              <a:t> қыркүйек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a:t>
            </a:r>
            <a:r>
              <a:rPr lang="kk-KZ" sz="1100" b="1" dirty="0" smtClean="0">
                <a:latin typeface="Times New Roman" pitchFamily="18" charset="0"/>
                <a:ea typeface="Times New Roman KZ" pitchFamily="18" charset="0"/>
                <a:cs typeface="Times New Roman" pitchFamily="18" charset="0"/>
              </a:rPr>
              <a:t>16</a:t>
            </a:r>
            <a:r>
              <a:rPr lang="kk-KZ" altLang="ru-RU" sz="1100" b="1" dirty="0" smtClean="0">
                <a:latin typeface="Times New Roman" pitchFamily="18" charset="0"/>
                <a:ea typeface="Times New Roman KZ" pitchFamily="18" charset="0"/>
                <a:cs typeface="Times New Roman" pitchFamily="18" charset="0"/>
              </a:rPr>
              <a:t> қыркүйек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ru-RU" sz="1200" dirty="0" err="1" smtClean="0">
                <a:latin typeface="Times New Roman" pitchFamily="18" charset="0"/>
                <a:cs typeface="Times New Roman" pitchFamily="18" charset="0"/>
              </a:rPr>
              <a:t>Көшпелі бұлтты, жауын-шашынсыз</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5-10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 температурасы </a:t>
            </a:r>
            <a:r>
              <a:rPr lang="kk-KZ" sz="1200" smtClean="0">
                <a:latin typeface="Times New Roman" pitchFamily="18" charset="0"/>
                <a:cs typeface="Times New Roman" pitchFamily="18" charset="0"/>
              </a:rPr>
              <a:t>түнде </a:t>
            </a:r>
            <a:r>
              <a:rPr lang="kk-KZ" sz="1200" smtClean="0">
                <a:latin typeface="Times New Roman" pitchFamily="18" charset="0"/>
                <a:cs typeface="Times New Roman" pitchFamily="18" charset="0"/>
              </a:rPr>
              <a:t>7-9,</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20-22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17 қыркүйекке</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a:t>
            </a:r>
            <a:r>
              <a:rPr 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ea typeface="Times New Roman KZ" pitchFamily="18" charset="0"/>
                <a:cs typeface="Times New Roman" pitchFamily="18" charset="0"/>
              </a:rPr>
              <a:t>16</a:t>
            </a:r>
            <a:r>
              <a:rPr lang="kk-KZ" altLang="ru-RU" sz="1100" b="1" dirty="0" smtClean="0">
                <a:latin typeface="Times New Roman" pitchFamily="18" charset="0"/>
                <a:ea typeface="Times New Roman KZ" pitchFamily="18" charset="0"/>
                <a:cs typeface="Times New Roman" pitchFamily="18" charset="0"/>
              </a:rPr>
              <a:t> қыркүйек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ea typeface="Times New Roman KZ" pitchFamily="18" charset="0"/>
                <a:cs typeface="Times New Roman" pitchFamily="18" charset="0"/>
              </a:rPr>
              <a:t>17 қыркүйек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ru-RU" sz="1200" dirty="0" err="1" smtClean="0">
                <a:latin typeface="Times New Roman" pitchFamily="18" charset="0"/>
                <a:cs typeface="Times New Roman" pitchFamily="18" charset="0"/>
              </a:rPr>
              <a:t>Көшпелі бұлтты, жауын-шашынсыз</a:t>
            </a:r>
            <a:r>
              <a:rPr lang="kk-KZ" sz="1200" dirty="0" smtClean="0">
                <a:latin typeface="Times New Roman" pitchFamily="18" charset="0"/>
                <a:cs typeface="Times New Roman" pitchFamily="18" charset="0"/>
              </a:rPr>
              <a:t>. Солтүстік-шығыстан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3-8 м/с. </a:t>
            </a:r>
            <a:r>
              <a:rPr lang="kk-KZ" sz="1200" dirty="0" smtClean="0">
                <a:latin typeface="Times New Roman" pitchFamily="18" charset="0"/>
                <a:cs typeface="Times New Roman" pitchFamily="18" charset="0"/>
              </a:rPr>
              <a:t>Ауа температурасы 7-9 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16 қыркүйек</a:t>
            </a:r>
            <a:r>
              <a:rPr lang="ru-RU" sz="1200" smtClean="0">
                <a:solidFill>
                  <a:schemeClr val="tx1"/>
                </a:solidFill>
                <a:latin typeface="Times New Roman" panose="02020603050405020304" pitchFamily="18" charset="0"/>
                <a:cs typeface="Times New Roman" panose="02020603050405020304" pitchFamily="18" charset="0"/>
              </a:rPr>
              <a:t>, 17</a:t>
            </a:r>
            <a:r>
              <a:rPr lang="kk-KZ" sz="120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қыркүйек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қыркүйек</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е-0,1селігі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Calibri"/>
                        </a:rPr>
                        <a:t>-</a:t>
                      </a:r>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Calibri"/>
                        </a:rPr>
                        <a:t>-</a:t>
                      </a:r>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Calibri"/>
                        </a:rPr>
                        <a:t>-</a:t>
                      </a:r>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Calibri"/>
                        </a:rPr>
                        <a:t>-</a:t>
                      </a:r>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Calibri"/>
                        </a:rPr>
                        <a:t>40</a:t>
                      </a:r>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Calibri"/>
                        </a:rPr>
                        <a:t>0,08</a:t>
                      </a:r>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Calibri"/>
                        </a:rPr>
                        <a:t>1046</a:t>
                      </a:r>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Calibri"/>
                        </a:rPr>
                        <a:t>0,2</a:t>
                      </a:r>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Calibri"/>
                        </a:rPr>
                        <a:t>86</a:t>
                      </a:r>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Calibri"/>
                        </a:rPr>
                        <a:t>0,4</a:t>
                      </a:r>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Calibri"/>
                        </a:rPr>
                        <a:t>0</a:t>
                      </a:r>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Calibri"/>
                        </a:rPr>
                        <a:t>0</a:t>
                      </a:r>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Calibri"/>
                        </a:rPr>
                        <a:t>1</a:t>
                      </a:r>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Calibri"/>
                        </a:rPr>
                        <a:t>0,1</a:t>
                      </a:r>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dirty="0" smtClean="0">
                <a:solidFill>
                  <a:srgbClr val="000000"/>
                </a:solidFill>
                <a:latin typeface="Times New Roman" panose="02020603050405020304" pitchFamily="18" charset="0"/>
                <a:cs typeface="Times New Roman" panose="02020603050405020304" pitchFamily="18" charset="0"/>
              </a:rPr>
              <a:t> К.А.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16446</TotalTime>
  <Words>536</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3586</cp:revision>
  <cp:lastPrinted>2021-07-01T03:56:27Z</cp:lastPrinted>
  <dcterms:created xsi:type="dcterms:W3CDTF">2018-03-27T06:03:00Z</dcterms:created>
  <dcterms:modified xsi:type="dcterms:W3CDTF">2023-09-15T06:15:09Z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