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15 </a:t>
                      </a:r>
                      <a:r>
                        <a:rPr lang="kk-KZ" altLang="zh-CN" sz="1200" b="1" i="1" u="none" kern="1200" baseline="0" dirty="0">
                          <a:solidFill>
                            <a:schemeClr val="tx1"/>
                          </a:solidFill>
                          <a:latin typeface="Times New Roman" pitchFamily="18" charset="0"/>
                          <a:ea typeface="+mn-ea"/>
                          <a:cs typeface="Times New Roman" pitchFamily="18" charset="0"/>
                        </a:rPr>
                        <a:t>қыркүйек</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15 </a:t>
            </a:r>
            <a:r>
              <a:rPr lang="kk-KZ" altLang="ru-RU" sz="1200" b="1" dirty="0">
                <a:solidFill>
                  <a:srgbClr val="000000"/>
                </a:solidFill>
                <a:latin typeface="Times New Roman" pitchFamily="18" charset="0"/>
                <a:cs typeface="Times New Roman" pitchFamily="18" charset="0"/>
              </a:rPr>
              <a:t>қыркүйек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52644288"/>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3207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680520" cy="1954381"/>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16 </a:t>
            </a:r>
            <a:r>
              <a:rPr lang="ru-RU" altLang="ru-RU" sz="1100" b="1" dirty="0" err="1">
                <a:solidFill>
                  <a:srgbClr val="000000"/>
                </a:solidFill>
                <a:latin typeface="Times New Roman" pitchFamily="18" charset="0"/>
                <a:cs typeface="Times New Roman" pitchFamily="18" charset="0"/>
              </a:rPr>
              <a:t>қыркүйекке</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15 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16 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Аздаған бұлтты, жауын-шашынсыз. Түнде және таңертең тұман. Оңтүстік-батыстан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1-6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              5-7, күндіз 19-21 градус </a:t>
            </a:r>
            <a:r>
              <a:rPr lang="kk-KZ" sz="1100" dirty="0">
                <a:latin typeface="Times New Roman" pitchFamily="18" charset="0"/>
                <a:cs typeface="Times New Roman" pitchFamily="18" charset="0"/>
              </a:rPr>
              <a:t>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17 </a:t>
            </a:r>
            <a:r>
              <a:rPr lang="kk-KZ" sz="1100" b="1" dirty="0" smtClean="0">
                <a:latin typeface="Times New Roman" pitchFamily="18" charset="0"/>
                <a:cs typeface="Times New Roman" pitchFamily="18" charset="0"/>
              </a:rPr>
              <a:t>қыркуйекке</a:t>
            </a:r>
            <a:r>
              <a:rPr lang="kk-KZ"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smtClean="0">
                <a:solidFill>
                  <a:srgbClr val="000000"/>
                </a:solidFill>
                <a:latin typeface="Times New Roman" pitchFamily="18" charset="0"/>
                <a:cs typeface="Times New Roman" pitchFamily="18" charset="0"/>
              </a:rPr>
              <a:t>2023 </a:t>
            </a:r>
            <a:r>
              <a:rPr lang="ru-RU" altLang="ru-RU" sz="1100" b="1" dirty="0" err="1" smtClean="0">
                <a:solidFill>
                  <a:srgbClr val="000000"/>
                </a:solidFill>
                <a:latin typeface="Times New Roman" pitchFamily="18" charset="0"/>
                <a:cs typeface="Times New Roman" pitchFamily="18" charset="0"/>
              </a:rPr>
              <a:t>жылғы</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16 қыркуйекке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17 </a:t>
            </a:r>
            <a:r>
              <a:rPr lang="kk-KZ" sz="1100" b="1" dirty="0" smtClean="0">
                <a:latin typeface="Times New Roman" pitchFamily="18" charset="0"/>
                <a:cs typeface="Times New Roman" pitchFamily="18" charset="0"/>
              </a:rPr>
              <a:t>қыркуйекке</a:t>
            </a:r>
            <a:r>
              <a:rPr lang="kk-KZ"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smtClean="0">
                <a:solidFill>
                  <a:srgbClr val="000000"/>
                </a:solidFill>
                <a:latin typeface="Times New Roman" pitchFamily="18" charset="0"/>
                <a:cs typeface="Times New Roman" pitchFamily="18" charset="0"/>
              </a:rPr>
              <a:t>сағатқа дейін</a:t>
            </a:r>
            <a:r>
              <a:rPr lang="ru-RU" altLang="ru-RU" sz="1100" b="1" dirty="0" smtClean="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5-10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5-7 </a:t>
            </a:r>
            <a:r>
              <a:rPr lang="kk-KZ" sz="1100" dirty="0" smtClean="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16 қыркүйек </a:t>
            </a:r>
            <a:r>
              <a:rPr lang="ru-RU" sz="1200" dirty="0" err="1" smtClean="0">
                <a:solidFill>
                  <a:schemeClr val="tx1"/>
                </a:solidFill>
                <a:latin typeface="Times New Roman" panose="02020603050405020304" pitchFamily="18" charset="0"/>
                <a:cs typeface="Times New Roman" panose="02020603050405020304" pitchFamily="18" charset="0"/>
              </a:rPr>
              <a:t>тәулігінде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16 қыркүйек </a:t>
            </a:r>
            <a:r>
              <a:rPr lang="ru-RU" sz="1200" dirty="0" err="1" smtClean="0">
                <a:solidFill>
                  <a:schemeClr val="tx1"/>
                </a:solidFill>
                <a:latin typeface="Times New Roman" panose="02020603050405020304" pitchFamily="18" charset="0"/>
                <a:cs typeface="Times New Roman" panose="02020603050405020304" pitchFamily="18" charset="0"/>
              </a:rPr>
              <a:t>тәулігінде 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smtClean="0">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14045</TotalTime>
  <Words>553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3611</cp:revision>
  <cp:lastPrinted>2021-07-01T03:56:27Z</cp:lastPrinted>
  <dcterms:created xsi:type="dcterms:W3CDTF">2018-03-27T06:03:00Z</dcterms:created>
  <dcterms:modified xsi:type="dcterms:W3CDTF">2023-09-15T06:40:45Z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