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4" d="100"/>
          <a:sy n="124" d="100"/>
        </p:scale>
        <p:origin x="2026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7538085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сентября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17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5-10 м/с. Температура воздуха ночью 10-12, днем 18-20 тепла.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сентября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18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7-12 м/с. Температура воздуха 11-13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сентября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5184204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17104</TotalTime>
  <Words>632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3009</cp:revision>
  <cp:lastPrinted>2021-07-01T03:56:27Z</cp:lastPrinted>
  <dcterms:created xsi:type="dcterms:W3CDTF">2018-03-27T06:03:00Z</dcterms:created>
  <dcterms:modified xsi:type="dcterms:W3CDTF">2023-09-16T07:35:18Z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