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9" autoAdjust="0"/>
    <p:restoredTop sz="9466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937600"/>
              </p:ext>
            </p:extLst>
          </p:nvPr>
        </p:nvGraphicFramePr>
        <p:xfrm>
          <a:off x="5019674" y="3986764"/>
          <a:ext cx="4693124" cy="2522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663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сентября по 21 ч. 17 сентября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ночью 2-7, днем 7-12 м/с. Температура воздуха ночью 8-10, днем 20-22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сентября по 09 ч. 18 сентября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северо-западный, западный  5-10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Ю.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14799</TotalTime>
  <Words>637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3733</cp:revision>
  <cp:lastPrinted>2021-07-01T03:56:27Z</cp:lastPrinted>
  <dcterms:created xsi:type="dcterms:W3CDTF">2018-03-27T06:03:00Z</dcterms:created>
  <dcterms:modified xsi:type="dcterms:W3CDTF">2023-09-16T08:05:08Z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