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44" autoAdjust="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Ночью и утром туман. Ветер южный с переходом на северо-восточный 3-8 м/с. Температура воздуха ночью 10-12, днем 18-20 тепла.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дождь. Ветер восточный, северо-восточный 3-8 м/с. Температура воздуха 8-10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409484"/>
              </p:ext>
            </p:extLst>
          </p:nvPr>
        </p:nvGraphicFramePr>
        <p:xfrm>
          <a:off x="5095876" y="4071942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17 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Тілеубергенова А.А./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514770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16276</TotalTime>
  <Words>639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3526</cp:revision>
  <cp:lastPrinted>2021-02-03T11:37:00Z</cp:lastPrinted>
  <dcterms:created xsi:type="dcterms:W3CDTF">2018-03-27T06:03:00Z</dcterms:created>
  <dcterms:modified xsi:type="dcterms:W3CDTF">2023-09-16T07:26:38Z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