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179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58833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79717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 облачность, днем временами дождь. Ветер северо-восточный с переходом на западный 7-12 м/с. Температура воздуха ночью 15-17, днем 21-23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20563</TotalTime>
  <Words>636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2962</cp:revision>
  <cp:lastPrinted>2021-10-15T03:50:29Z</cp:lastPrinted>
  <dcterms:created xsi:type="dcterms:W3CDTF">2018-03-27T06:03:00Z</dcterms:created>
  <dcterms:modified xsi:type="dcterms:W3CDTF">2023-09-16T07:25:36Z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