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4" d="100"/>
          <a:sy n="124" d="100"/>
        </p:scale>
        <p:origin x="2026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2646780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№259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184" y="362771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16 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16 сентября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17 сентября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3-8 м/с. Температура воздуха ночью 6-8°, днем 18-20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сентября 2023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18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2-7 м/с. Температура воздуха 6-8° 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48425" y="235466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67034" y="326182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464278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18744</TotalTime>
  <Words>631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2885</cp:revision>
  <cp:lastPrinted>2021-07-01T03:56:27Z</cp:lastPrinted>
  <dcterms:created xsi:type="dcterms:W3CDTF">2018-03-27T06:03:00Z</dcterms:created>
  <dcterms:modified xsi:type="dcterms:W3CDTF">2023-09-16T07:31:04Z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