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9" d="100"/>
          <a:sy n="119" d="100"/>
        </p:scale>
        <p:origin x="2179" y="1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55333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по 21 ч. 17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южный 3-8 м/с. Температура воздуха ночью 7-9,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1779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ночью 18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19485</TotalTime>
  <Words>622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3197</cp:revision>
  <cp:lastPrinted>2021-07-01T03:56:27Z</cp:lastPrinted>
  <dcterms:created xsi:type="dcterms:W3CDTF">2018-03-27T06:03:00Z</dcterms:created>
  <dcterms:modified xsi:type="dcterms:W3CDTF">2023-09-16T07:32:23Z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