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00834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17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м/с. Температура воздуха ночью 6-8°, днем 16-18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2-7 м/с. Температура воздуха 6-8°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660" y="221591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90043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31096" y="641480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7785" y="61010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21158</TotalTime>
  <Words>681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3059</cp:revision>
  <cp:lastPrinted>2021-10-18T15:52:53Z</cp:lastPrinted>
  <dcterms:created xsi:type="dcterms:W3CDTF">2018-03-27T06:03:00Z</dcterms:created>
  <dcterms:modified xsi:type="dcterms:W3CDTF">2023-09-16T07:30:08Z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