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4" d="100"/>
          <a:sy n="124" d="100"/>
        </p:scale>
        <p:origin x="2026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44042864"/>
              </p:ext>
            </p:extLst>
          </p:nvPr>
        </p:nvGraphicFramePr>
        <p:xfrm>
          <a:off x="307975" y="2573640"/>
          <a:ext cx="4465638" cy="19964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№259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сентября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7324" y="217533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сентября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сентября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9639243"/>
              </p:ext>
            </p:extLst>
          </p:nvPr>
        </p:nvGraphicFramePr>
        <p:xfrm>
          <a:off x="4989512" y="4393086"/>
          <a:ext cx="4747702" cy="18187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6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908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17 сентября                    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днем дождь, гроза. Ночью и утром туман. Ветер северо-восточный 9-14 м/с. Температура воздуха ночью 9-11, днем 18-20 тепла.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сентября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17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18 сентября</a:t>
            </a:r>
          </a:p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гроза, туман.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северный 9-14 м/с. Температура воздуха 10-12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21657</TotalTime>
  <Words>631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3631</cp:revision>
  <cp:lastPrinted>2021-07-01T03:56:27Z</cp:lastPrinted>
  <dcterms:created xsi:type="dcterms:W3CDTF">2018-03-27T06:03:00Z</dcterms:created>
  <dcterms:modified xsi:type="dcterms:W3CDTF">2023-09-16T07:28:10Z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